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2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77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41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61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2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04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3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8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04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A68B-7E1C-4779-AF68-30FD983F494A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B9E7-B82B-496A-BE59-62BFD51F4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6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Testdatei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9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Testdatei</vt:lpstr>
    </vt:vector>
  </TitlesOfParts>
  <Company>KIRU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Testdatei</dc:title>
  <dc:creator>Sierra Lois, Salina</dc:creator>
  <cp:lastModifiedBy>Sierra Lois, Salina</cp:lastModifiedBy>
  <cp:revision>1</cp:revision>
  <dcterms:created xsi:type="dcterms:W3CDTF">2019-11-29T08:39:31Z</dcterms:created>
  <dcterms:modified xsi:type="dcterms:W3CDTF">2019-11-29T08:39:39Z</dcterms:modified>
</cp:coreProperties>
</file>